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59"/>
  </p:normalViewPr>
  <p:slideViewPr>
    <p:cSldViewPr snapToGrid="0">
      <p:cViewPr varScale="1">
        <p:scale>
          <a:sx n="64" d="100"/>
          <a:sy n="64" d="100"/>
        </p:scale>
        <p:origin x="82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8D15D-D09C-DDAC-FFB1-DD565B3F2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0F50D1-F130-EC71-5172-18715F77D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19D2C-A35C-1F34-C29F-814854F20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BE1CE0-6288-F8F3-A54E-0B91A1D1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A4D84F-E69B-34F2-C7D2-B7470CDF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43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C49BE3-047C-7B55-D0A2-7C51CDA4C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28F2BE-7DDD-AE0C-E662-088DB3F0F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BF316A-C852-9555-9E9B-D3871598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89DD7F-5CBC-4A26-DA92-C8B51E81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96AC88-3B25-1B08-B375-A08A6774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61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229A04E-7D46-F7EE-F5F7-5E93D9B53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6C0AE3-07B3-0AA9-EEE8-05FFB3806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B38D43-4D1D-7119-F442-6BFE2790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D1FB81-E655-B0BB-E588-6519E480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7B150C-E17C-0BE8-917C-B18CEF2C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0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18435-99D3-842D-49E7-CAE60FD9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E0004F-3C96-78DE-6A68-DA918C176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81FAD-A27E-A3D3-86BD-F719FB28C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487CB7-40D6-8EBD-2250-58F63FD5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E6A3AF-51BF-0E75-0208-C06D6DE2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5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7613C-F4AD-5854-317D-ABB91342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D50DBE-D1BC-CE3D-B72D-E1F2F86A6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CA362-0C2E-6329-7221-3CB85AC1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5DA832-7926-D0C9-442D-1AA365FB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028696-6ECB-C395-0970-472EA068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84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BEC80E-BFDE-B93A-2025-A6E64170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4E8529-61E6-E39F-F997-3E6CFC684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2A5E5A-1627-5ABF-7B34-585EF4998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039712-65BA-B360-E798-4E134FEF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94D09B-1D2E-9C45-625E-56BAD377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AA636B-B77F-AB09-372B-E626D1A1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88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5A8E7A-EC6E-6D80-A716-43F850AC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5B8146-7A3F-AC43-624D-487EC5667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80B9A9-ABA2-5C4C-0FED-EC6577FCB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D0C4CB4-818C-A938-4530-3C0B7E62D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D29338-88BF-8AEB-A07E-EABBB38FC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8C78AE-CE18-78EC-F372-F93195CE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773006-7F56-6FA6-39E8-43286B21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DCCBCD-FD31-89DE-942A-F0116DB9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0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42A07C-910A-1927-4464-F299179E7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5CB2B0A-E3A9-FF7D-02F6-39D503365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12E24D-1B9E-61CB-9E3D-F44A0EDD9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13EFC9-51ED-CC70-97BF-513E8575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44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1FD8CB-C84E-C405-F880-BA9B7D28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EFE98E-EB81-7FC3-B7BC-D708FE23B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1B9C61-10C0-0F65-E4BC-1397A138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6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7F7404-BE00-BDBE-43AD-8F55F556C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5CA069-5F3C-87B3-5B40-4F967405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5C81C1-E510-2BC5-C1C6-63C597510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56D7F4-334E-461C-2AA9-03C3D848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0275B1-9D2F-EFAC-C900-28A747C2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951C9-162E-8A75-6411-A5C8CEAE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52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BBBB8D-2170-4A4A-3CAD-09F429AB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3BF53E-A822-A303-8DAC-7AD123DCA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1D0E7E-7A54-8859-1D0F-9F08BF41A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09E077-401E-E3D6-8DE9-13B035D7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E5A369-9C90-2F4C-CBA4-078C0B6A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FA49BF-D53C-8EF4-0A7E-221B56F2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14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D396D0-7D0D-145C-E73C-4C56A0781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8C2C73-6AFC-98A5-8526-835D3AA13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A71FF5-3199-17E3-2DF2-F9D8D1C52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B957-CE14-914F-B74D-0563DBC531F6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CD91B1-A798-915C-CC67-6D5E8E87B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75626-3B66-3FC2-0548-B45BCB285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34FE-0D2C-CF4C-AD01-C461F727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86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B91CE-2FEB-F9AE-13A1-4994EEA5F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99" y="105818"/>
            <a:ext cx="10515600" cy="560409"/>
          </a:xfrm>
        </p:spPr>
        <p:txBody>
          <a:bodyPr>
            <a:noAutofit/>
          </a:bodyPr>
          <a:lstStyle/>
          <a:p>
            <a:r>
              <a:rPr lang="ja-JP" altLang="en-US" sz="3200"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海外から学ぶ申請主義に対する「攻めの福祉」まとめ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56C676-24C0-8400-1EC5-527D8C2AC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99" y="777922"/>
            <a:ext cx="11663149" cy="5974260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b="1"/>
              <a:t>マクロ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/>
              <a:t>①普遍主義化　⇒</a:t>
            </a:r>
            <a:r>
              <a:rPr kumimoji="1" lang="en-US" altLang="ja-JP" dirty="0"/>
              <a:t>NHS</a:t>
            </a:r>
            <a:r>
              <a:rPr kumimoji="1" lang="ja-JP" altLang="en-US"/>
              <a:t>など　スティグマを抑制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②制度が複雑　⇒簡素化：ユニバーサルクレジット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③多言語対応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④オンライン申請　⇒申請時の問題を緩和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/>
              <a:t>ミクロ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①NPO</a:t>
            </a:r>
            <a:r>
              <a:rPr lang="ja-JP" altLang="en-US"/>
              <a:t>による申請支援　　  ：セツルメント</a:t>
            </a:r>
            <a:r>
              <a:rPr lang="en-US" altLang="ja-JP" dirty="0"/>
              <a:t>SW</a:t>
            </a:r>
            <a:r>
              <a:rPr lang="ja-JP" altLang="en-US"/>
              <a:t>など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②</a:t>
            </a:r>
            <a:r>
              <a:rPr kumimoji="1" lang="en-US" altLang="ja-JP" dirty="0"/>
              <a:t>SW</a:t>
            </a:r>
            <a:r>
              <a:rPr kumimoji="1" lang="ja-JP" altLang="en-US"/>
              <a:t>などによる申請支援　：家庭経済</a:t>
            </a:r>
            <a:r>
              <a:rPr kumimoji="1" lang="en-US" altLang="ja-JP" dirty="0"/>
              <a:t>SW</a:t>
            </a:r>
            <a:r>
              <a:rPr kumimoji="1" lang="ja-JP" altLang="en-US"/>
              <a:t>、リンクワーカー、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③ハームリダクション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/>
              <a:t>SW</a:t>
            </a:r>
            <a:r>
              <a:rPr lang="ja-JP" altLang="en-US"/>
              <a:t>のあり方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①</a:t>
            </a:r>
            <a:r>
              <a:rPr lang="en-US" altLang="ja-JP" dirty="0"/>
              <a:t>SW</a:t>
            </a:r>
            <a:r>
              <a:rPr lang="ja-JP" altLang="en-US"/>
              <a:t>　専門職による支援、アウトリーチ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②ソーシャルアクション、反抑圧</a:t>
            </a:r>
            <a:r>
              <a:rPr lang="en-US" altLang="ja-JP" dirty="0"/>
              <a:t>SW</a:t>
            </a:r>
            <a:r>
              <a:rPr lang="ja-JP" altLang="en-US"/>
              <a:t>　トラウマ対応型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44647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101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HGSSoeiKakugothicUB</vt:lpstr>
      <vt:lpstr>游ゴシック</vt:lpstr>
      <vt:lpstr>游ゴシック Light</vt:lpstr>
      <vt:lpstr>Arial</vt:lpstr>
      <vt:lpstr>Office テーマ</vt:lpstr>
      <vt:lpstr>海外から学ぶ申請主義に対する「攻めの福祉」まとめ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コメント</dc:title>
  <dc:creator>木下 武徳</dc:creator>
  <cp:lastModifiedBy>横山 小春</cp:lastModifiedBy>
  <cp:revision>2</cp:revision>
  <dcterms:created xsi:type="dcterms:W3CDTF">2023-07-09T01:22:57Z</dcterms:created>
  <dcterms:modified xsi:type="dcterms:W3CDTF">2023-07-12T03:24:52Z</dcterms:modified>
</cp:coreProperties>
</file>